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4" r:id="rId3"/>
    <p:sldId id="325" r:id="rId4"/>
    <p:sldId id="257" r:id="rId5"/>
    <p:sldId id="258" r:id="rId6"/>
    <p:sldId id="282" r:id="rId7"/>
    <p:sldId id="276" r:id="rId8"/>
    <p:sldId id="290" r:id="rId9"/>
    <p:sldId id="278" r:id="rId10"/>
    <p:sldId id="263" r:id="rId11"/>
    <p:sldId id="264" r:id="rId12"/>
    <p:sldId id="265" r:id="rId13"/>
    <p:sldId id="291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27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F21507-670B-4E4D-B120-6402F2A6E872}" v="1" dt="2022-12-26T14:05:44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isalnaik121@outlook.com" userId="e3e1b0d15fba0799" providerId="LiveId" clId="{D9F21507-670B-4E4D-B120-6402F2A6E872}"/>
    <pc:docChg chg="custSel addSld delSld modSld">
      <pc:chgData name="faisalnaik121@outlook.com" userId="e3e1b0d15fba0799" providerId="LiveId" clId="{D9F21507-670B-4E4D-B120-6402F2A6E872}" dt="2022-12-26T14:05:44.524" v="7"/>
      <pc:docMkLst>
        <pc:docMk/>
      </pc:docMkLst>
      <pc:sldChg chg="new">
        <pc:chgData name="faisalnaik121@outlook.com" userId="e3e1b0d15fba0799" providerId="LiveId" clId="{D9F21507-670B-4E4D-B120-6402F2A6E872}" dt="2022-12-26T14:05:36.904" v="5" actId="680"/>
        <pc:sldMkLst>
          <pc:docMk/>
          <pc:sldMk cId="276363250" sldId="324"/>
        </pc:sldMkLst>
      </pc:sldChg>
      <pc:sldChg chg="new del">
        <pc:chgData name="faisalnaik121@outlook.com" userId="e3e1b0d15fba0799" providerId="LiveId" clId="{D9F21507-670B-4E4D-B120-6402F2A6E872}" dt="2022-12-26T14:04:11.483" v="3" actId="2696"/>
        <pc:sldMkLst>
          <pc:docMk/>
          <pc:sldMk cId="431218476" sldId="324"/>
        </pc:sldMkLst>
      </pc:sldChg>
      <pc:sldChg chg="addSp modSp new">
        <pc:chgData name="faisalnaik121@outlook.com" userId="e3e1b0d15fba0799" providerId="LiveId" clId="{D9F21507-670B-4E4D-B120-6402F2A6E872}" dt="2022-12-26T14:05:44.524" v="7"/>
        <pc:sldMkLst>
          <pc:docMk/>
          <pc:sldMk cId="31382578" sldId="325"/>
        </pc:sldMkLst>
        <pc:spChg chg="add mod">
          <ac:chgData name="faisalnaik121@outlook.com" userId="e3e1b0d15fba0799" providerId="LiveId" clId="{D9F21507-670B-4E4D-B120-6402F2A6E872}" dt="2022-12-26T14:05:44.524" v="7"/>
          <ac:spMkLst>
            <pc:docMk/>
            <pc:sldMk cId="31382578" sldId="325"/>
            <ac:spMk id="2" creationId="{48BE763D-C706-ADA2-363B-E0D04C640AD3}"/>
          </ac:spMkLst>
        </pc:spChg>
        <pc:spChg chg="add mod">
          <ac:chgData name="faisalnaik121@outlook.com" userId="e3e1b0d15fba0799" providerId="LiveId" clId="{D9F21507-670B-4E4D-B120-6402F2A6E872}" dt="2022-12-26T14:05:44.524" v="7"/>
          <ac:spMkLst>
            <pc:docMk/>
            <pc:sldMk cId="31382578" sldId="325"/>
            <ac:spMk id="3" creationId="{B4E2BC24-3676-9386-BCB6-4A0A1CA3E256}"/>
          </ac:spMkLst>
        </pc:spChg>
        <pc:picChg chg="add mod">
          <ac:chgData name="faisalnaik121@outlook.com" userId="e3e1b0d15fba0799" providerId="LiveId" clId="{D9F21507-670B-4E4D-B120-6402F2A6E872}" dt="2022-12-26T14:05:44.524" v="7"/>
          <ac:picMkLst>
            <pc:docMk/>
            <pc:sldMk cId="31382578" sldId="325"/>
            <ac:picMk id="4" creationId="{A30896F7-FBCD-3977-CEBE-1BAC8457355C}"/>
          </ac:picMkLst>
        </pc:picChg>
      </pc:sldChg>
      <pc:sldChg chg="delSp new del mod modClrScheme chgLayout">
        <pc:chgData name="faisalnaik121@outlook.com" userId="e3e1b0d15fba0799" providerId="LiveId" clId="{D9F21507-670B-4E4D-B120-6402F2A6E872}" dt="2022-12-26T14:04:14.062" v="4" actId="2696"/>
        <pc:sldMkLst>
          <pc:docMk/>
          <pc:sldMk cId="1634120697" sldId="325"/>
        </pc:sldMkLst>
        <pc:spChg chg="del">
          <ac:chgData name="faisalnaik121@outlook.com" userId="e3e1b0d15fba0799" providerId="LiveId" clId="{D9F21507-670B-4E4D-B120-6402F2A6E872}" dt="2022-12-26T14:03:59.082" v="2" actId="700"/>
          <ac:spMkLst>
            <pc:docMk/>
            <pc:sldMk cId="1634120697" sldId="325"/>
            <ac:spMk id="2" creationId="{583FF453-2060-BC9D-8F76-6279A827D32A}"/>
          </ac:spMkLst>
        </pc:spChg>
        <pc:spChg chg="del">
          <ac:chgData name="faisalnaik121@outlook.com" userId="e3e1b0d15fba0799" providerId="LiveId" clId="{D9F21507-670B-4E4D-B120-6402F2A6E872}" dt="2022-12-26T14:03:59.082" v="2" actId="700"/>
          <ac:spMkLst>
            <pc:docMk/>
            <pc:sldMk cId="1634120697" sldId="325"/>
            <ac:spMk id="3" creationId="{5B0E18FB-8CBC-1904-A133-1BA886215D59}"/>
          </ac:spMkLst>
        </pc:spChg>
      </pc:sldChg>
    </pc:docChg>
  </pc:docChgLst>
  <pc:docChgLst>
    <pc:chgData name="Amshu Gannu" userId="9c4610c3d1234834" providerId="LiveId" clId="{3BD857DB-31ED-4F50-A031-4988C8F35D58}"/>
    <pc:docChg chg="undo custSel addSld delSld modSld sldOrd">
      <pc:chgData name="Amshu Gannu" userId="9c4610c3d1234834" providerId="LiveId" clId="{3BD857DB-31ED-4F50-A031-4988C8F35D58}" dt="2022-12-13T15:48:50.438" v="104" actId="931"/>
      <pc:docMkLst>
        <pc:docMk/>
      </pc:docMkLst>
      <pc:sldChg chg="del">
        <pc:chgData name="Amshu Gannu" userId="9c4610c3d1234834" providerId="LiveId" clId="{3BD857DB-31ED-4F50-A031-4988C8F35D58}" dt="2022-12-13T15:28:21.767" v="0" actId="47"/>
        <pc:sldMkLst>
          <pc:docMk/>
          <pc:sldMk cId="2798634248" sldId="266"/>
        </pc:sldMkLst>
      </pc:sldChg>
      <pc:sldChg chg="del">
        <pc:chgData name="Amshu Gannu" userId="9c4610c3d1234834" providerId="LiveId" clId="{3BD857DB-31ED-4F50-A031-4988C8F35D58}" dt="2022-12-13T15:28:22.511" v="1" actId="47"/>
        <pc:sldMkLst>
          <pc:docMk/>
          <pc:sldMk cId="1503942994" sldId="267"/>
        </pc:sldMkLst>
      </pc:sldChg>
      <pc:sldChg chg="del">
        <pc:chgData name="Amshu Gannu" userId="9c4610c3d1234834" providerId="LiveId" clId="{3BD857DB-31ED-4F50-A031-4988C8F35D58}" dt="2022-12-13T15:28:23.140" v="2" actId="47"/>
        <pc:sldMkLst>
          <pc:docMk/>
          <pc:sldMk cId="4205119453" sldId="268"/>
        </pc:sldMkLst>
      </pc:sldChg>
      <pc:sldChg chg="ord">
        <pc:chgData name="Amshu Gannu" userId="9c4610c3d1234834" providerId="LiveId" clId="{3BD857DB-31ED-4F50-A031-4988C8F35D58}" dt="2022-12-13T15:29:43.094" v="31"/>
        <pc:sldMkLst>
          <pc:docMk/>
          <pc:sldMk cId="1450134438" sldId="271"/>
        </pc:sldMkLst>
      </pc:sldChg>
      <pc:sldChg chg="del">
        <pc:chgData name="Amshu Gannu" userId="9c4610c3d1234834" providerId="LiveId" clId="{3BD857DB-31ED-4F50-A031-4988C8F35D58}" dt="2022-12-13T15:28:25.376" v="6" actId="47"/>
        <pc:sldMkLst>
          <pc:docMk/>
          <pc:sldMk cId="2451468908" sldId="279"/>
        </pc:sldMkLst>
      </pc:sldChg>
      <pc:sldChg chg="del">
        <pc:chgData name="Amshu Gannu" userId="9c4610c3d1234834" providerId="LiveId" clId="{3BD857DB-31ED-4F50-A031-4988C8F35D58}" dt="2022-12-13T15:28:23.770" v="3" actId="47"/>
        <pc:sldMkLst>
          <pc:docMk/>
          <pc:sldMk cId="2149600220" sldId="284"/>
        </pc:sldMkLst>
      </pc:sldChg>
      <pc:sldChg chg="del">
        <pc:chgData name="Amshu Gannu" userId="9c4610c3d1234834" providerId="LiveId" clId="{3BD857DB-31ED-4F50-A031-4988C8F35D58}" dt="2022-12-13T15:28:24.335" v="4" actId="47"/>
        <pc:sldMkLst>
          <pc:docMk/>
          <pc:sldMk cId="1409866915" sldId="285"/>
        </pc:sldMkLst>
      </pc:sldChg>
      <pc:sldChg chg="del">
        <pc:chgData name="Amshu Gannu" userId="9c4610c3d1234834" providerId="LiveId" clId="{3BD857DB-31ED-4F50-A031-4988C8F35D58}" dt="2022-12-13T15:28:24.906" v="5" actId="47"/>
        <pc:sldMkLst>
          <pc:docMk/>
          <pc:sldMk cId="402836481" sldId="286"/>
        </pc:sldMkLst>
      </pc:sldChg>
      <pc:sldChg chg="del">
        <pc:chgData name="Amshu Gannu" userId="9c4610c3d1234834" providerId="LiveId" clId="{3BD857DB-31ED-4F50-A031-4988C8F35D58}" dt="2022-12-13T15:28:25.869" v="7" actId="47"/>
        <pc:sldMkLst>
          <pc:docMk/>
          <pc:sldMk cId="3259220802" sldId="287"/>
        </pc:sldMkLst>
      </pc:sldChg>
      <pc:sldChg chg="del">
        <pc:chgData name="Amshu Gannu" userId="9c4610c3d1234834" providerId="LiveId" clId="{3BD857DB-31ED-4F50-A031-4988C8F35D58}" dt="2022-12-13T15:28:26.404" v="8" actId="47"/>
        <pc:sldMkLst>
          <pc:docMk/>
          <pc:sldMk cId="898392675" sldId="288"/>
        </pc:sldMkLst>
      </pc:sldChg>
      <pc:sldChg chg="del">
        <pc:chgData name="Amshu Gannu" userId="9c4610c3d1234834" providerId="LiveId" clId="{3BD857DB-31ED-4F50-A031-4988C8F35D58}" dt="2022-12-13T15:28:26.938" v="9" actId="47"/>
        <pc:sldMkLst>
          <pc:docMk/>
          <pc:sldMk cId="36742163" sldId="289"/>
        </pc:sldMkLst>
      </pc:sldChg>
      <pc:sldChg chg="addSp modSp new">
        <pc:chgData name="Amshu Gannu" userId="9c4610c3d1234834" providerId="LiveId" clId="{3BD857DB-31ED-4F50-A031-4988C8F35D58}" dt="2022-12-13T15:30:27.592" v="32" actId="931"/>
        <pc:sldMkLst>
          <pc:docMk/>
          <pc:sldMk cId="1922876528" sldId="291"/>
        </pc:sldMkLst>
        <pc:picChg chg="add mod">
          <ac:chgData name="Amshu Gannu" userId="9c4610c3d1234834" providerId="LiveId" clId="{3BD857DB-31ED-4F50-A031-4988C8F35D58}" dt="2022-12-13T15:30:27.592" v="32" actId="931"/>
          <ac:picMkLst>
            <pc:docMk/>
            <pc:sldMk cId="1922876528" sldId="291"/>
            <ac:picMk id="3" creationId="{3A8D6D7B-B0B5-7892-FD7F-3C62EF6823FB}"/>
          </ac:picMkLst>
        </pc:picChg>
      </pc:sldChg>
      <pc:sldChg chg="addSp modSp new del">
        <pc:chgData name="Amshu Gannu" userId="9c4610c3d1234834" providerId="LiveId" clId="{3BD857DB-31ED-4F50-A031-4988C8F35D58}" dt="2022-12-13T15:33:15.006" v="38" actId="2696"/>
        <pc:sldMkLst>
          <pc:docMk/>
          <pc:sldMk cId="3429047280" sldId="292"/>
        </pc:sldMkLst>
        <pc:picChg chg="add mod">
          <ac:chgData name="Amshu Gannu" userId="9c4610c3d1234834" providerId="LiveId" clId="{3BD857DB-31ED-4F50-A031-4988C8F35D58}" dt="2022-12-13T15:30:58.194" v="33" actId="931"/>
          <ac:picMkLst>
            <pc:docMk/>
            <pc:sldMk cId="3429047280" sldId="292"/>
            <ac:picMk id="3" creationId="{884EFE39-8A3C-B111-FC0B-3809616667EF}"/>
          </ac:picMkLst>
        </pc:picChg>
        <pc:picChg chg="add mod">
          <ac:chgData name="Amshu Gannu" userId="9c4610c3d1234834" providerId="LiveId" clId="{3BD857DB-31ED-4F50-A031-4988C8F35D58}" dt="2022-12-13T15:32:48.138" v="37" actId="931"/>
          <ac:picMkLst>
            <pc:docMk/>
            <pc:sldMk cId="3429047280" sldId="292"/>
            <ac:picMk id="5" creationId="{9BF3E137-9AC2-B012-02BB-B93A0FBC3715}"/>
          </ac:picMkLst>
        </pc:picChg>
      </pc:sldChg>
      <pc:sldChg chg="addSp modSp new del">
        <pc:chgData name="Amshu Gannu" userId="9c4610c3d1234834" providerId="LiveId" clId="{3BD857DB-31ED-4F50-A031-4988C8F35D58}" dt="2022-12-13T15:32:14.255" v="36" actId="2696"/>
        <pc:sldMkLst>
          <pc:docMk/>
          <pc:sldMk cId="2938239248" sldId="293"/>
        </pc:sldMkLst>
        <pc:picChg chg="add mod">
          <ac:chgData name="Amshu Gannu" userId="9c4610c3d1234834" providerId="LiveId" clId="{3BD857DB-31ED-4F50-A031-4988C8F35D58}" dt="2022-12-13T15:31:17.274" v="34" actId="931"/>
          <ac:picMkLst>
            <pc:docMk/>
            <pc:sldMk cId="2938239248" sldId="293"/>
            <ac:picMk id="3" creationId="{1923D841-9FA0-CA90-CEAA-32A21D40DC14}"/>
          </ac:picMkLst>
        </pc:picChg>
        <pc:picChg chg="add mod">
          <ac:chgData name="Amshu Gannu" userId="9c4610c3d1234834" providerId="LiveId" clId="{3BD857DB-31ED-4F50-A031-4988C8F35D58}" dt="2022-12-13T15:31:55.562" v="35" actId="931"/>
          <ac:picMkLst>
            <pc:docMk/>
            <pc:sldMk cId="2938239248" sldId="293"/>
            <ac:picMk id="5" creationId="{1AF5FE31-933A-3DC0-67E8-8A1CCAFE19E2}"/>
          </ac:picMkLst>
        </pc:picChg>
      </pc:sldChg>
      <pc:sldChg chg="addSp modSp new del">
        <pc:chgData name="Amshu Gannu" userId="9c4610c3d1234834" providerId="LiveId" clId="{3BD857DB-31ED-4F50-A031-4988C8F35D58}" dt="2022-12-13T15:34:20.661" v="41" actId="2696"/>
        <pc:sldMkLst>
          <pc:docMk/>
          <pc:sldMk cId="1110174558" sldId="294"/>
        </pc:sldMkLst>
        <pc:picChg chg="add mod">
          <ac:chgData name="Amshu Gannu" userId="9c4610c3d1234834" providerId="LiveId" clId="{3BD857DB-31ED-4F50-A031-4988C8F35D58}" dt="2022-12-13T15:33:51.968" v="39" actId="931"/>
          <ac:picMkLst>
            <pc:docMk/>
            <pc:sldMk cId="1110174558" sldId="294"/>
            <ac:picMk id="3" creationId="{897EBE76-4EC3-1FE4-8FF4-9FB623960AF2}"/>
          </ac:picMkLst>
        </pc:picChg>
        <pc:picChg chg="add mod">
          <ac:chgData name="Amshu Gannu" userId="9c4610c3d1234834" providerId="LiveId" clId="{3BD857DB-31ED-4F50-A031-4988C8F35D58}" dt="2022-12-13T15:34:06.629" v="40" actId="931"/>
          <ac:picMkLst>
            <pc:docMk/>
            <pc:sldMk cId="1110174558" sldId="294"/>
            <ac:picMk id="5" creationId="{78149E20-D7B5-FFBF-5515-ECB6DADD3FA5}"/>
          </ac:picMkLst>
        </pc:picChg>
      </pc:sldChg>
      <pc:sldChg chg="addSp modSp new">
        <pc:chgData name="Amshu Gannu" userId="9c4610c3d1234834" providerId="LiveId" clId="{3BD857DB-31ED-4F50-A031-4988C8F35D58}" dt="2022-12-13T15:34:49.992" v="42" actId="931"/>
        <pc:sldMkLst>
          <pc:docMk/>
          <pc:sldMk cId="407988549" sldId="295"/>
        </pc:sldMkLst>
        <pc:picChg chg="add mod">
          <ac:chgData name="Amshu Gannu" userId="9c4610c3d1234834" providerId="LiveId" clId="{3BD857DB-31ED-4F50-A031-4988C8F35D58}" dt="2022-12-13T15:34:49.992" v="42" actId="931"/>
          <ac:picMkLst>
            <pc:docMk/>
            <pc:sldMk cId="407988549" sldId="295"/>
            <ac:picMk id="3" creationId="{63355E2C-2897-96ED-CE9C-BEB770CFBFBC}"/>
          </ac:picMkLst>
        </pc:picChg>
      </pc:sldChg>
      <pc:sldChg chg="addSp modSp new">
        <pc:chgData name="Amshu Gannu" userId="9c4610c3d1234834" providerId="LiveId" clId="{3BD857DB-31ED-4F50-A031-4988C8F35D58}" dt="2022-12-13T15:35:10.084" v="43" actId="931"/>
        <pc:sldMkLst>
          <pc:docMk/>
          <pc:sldMk cId="1942360333" sldId="296"/>
        </pc:sldMkLst>
        <pc:picChg chg="add mod">
          <ac:chgData name="Amshu Gannu" userId="9c4610c3d1234834" providerId="LiveId" clId="{3BD857DB-31ED-4F50-A031-4988C8F35D58}" dt="2022-12-13T15:35:10.084" v="43" actId="931"/>
          <ac:picMkLst>
            <pc:docMk/>
            <pc:sldMk cId="1942360333" sldId="296"/>
            <ac:picMk id="3" creationId="{55468327-3768-F5BC-504E-0D937317A44D}"/>
          </ac:picMkLst>
        </pc:picChg>
      </pc:sldChg>
      <pc:sldChg chg="addSp modSp new">
        <pc:chgData name="Amshu Gannu" userId="9c4610c3d1234834" providerId="LiveId" clId="{3BD857DB-31ED-4F50-A031-4988C8F35D58}" dt="2022-12-13T15:35:34.829" v="44" actId="931"/>
        <pc:sldMkLst>
          <pc:docMk/>
          <pc:sldMk cId="1918836834" sldId="297"/>
        </pc:sldMkLst>
        <pc:picChg chg="add mod">
          <ac:chgData name="Amshu Gannu" userId="9c4610c3d1234834" providerId="LiveId" clId="{3BD857DB-31ED-4F50-A031-4988C8F35D58}" dt="2022-12-13T15:35:34.829" v="44" actId="931"/>
          <ac:picMkLst>
            <pc:docMk/>
            <pc:sldMk cId="1918836834" sldId="297"/>
            <ac:picMk id="3" creationId="{034CC6C7-43B8-4EF9-16A1-D7D595E53EF6}"/>
          </ac:picMkLst>
        </pc:picChg>
      </pc:sldChg>
      <pc:sldChg chg="addSp modSp new">
        <pc:chgData name="Amshu Gannu" userId="9c4610c3d1234834" providerId="LiveId" clId="{3BD857DB-31ED-4F50-A031-4988C8F35D58}" dt="2022-12-13T15:36:38.448" v="47" actId="931"/>
        <pc:sldMkLst>
          <pc:docMk/>
          <pc:sldMk cId="3988915187" sldId="298"/>
        </pc:sldMkLst>
        <pc:picChg chg="add mod">
          <ac:chgData name="Amshu Gannu" userId="9c4610c3d1234834" providerId="LiveId" clId="{3BD857DB-31ED-4F50-A031-4988C8F35D58}" dt="2022-12-13T15:35:52.581" v="45" actId="931"/>
          <ac:picMkLst>
            <pc:docMk/>
            <pc:sldMk cId="3988915187" sldId="298"/>
            <ac:picMk id="3" creationId="{8FA7EFDD-784D-E139-BCCB-998A19EF8F3A}"/>
          </ac:picMkLst>
        </pc:picChg>
        <pc:picChg chg="add mod">
          <ac:chgData name="Amshu Gannu" userId="9c4610c3d1234834" providerId="LiveId" clId="{3BD857DB-31ED-4F50-A031-4988C8F35D58}" dt="2022-12-13T15:36:15.696" v="46" actId="931"/>
          <ac:picMkLst>
            <pc:docMk/>
            <pc:sldMk cId="3988915187" sldId="298"/>
            <ac:picMk id="5" creationId="{10E803B6-E078-D01D-D615-69BA27C4C5A3}"/>
          </ac:picMkLst>
        </pc:picChg>
        <pc:picChg chg="add mod">
          <ac:chgData name="Amshu Gannu" userId="9c4610c3d1234834" providerId="LiveId" clId="{3BD857DB-31ED-4F50-A031-4988C8F35D58}" dt="2022-12-13T15:36:38.448" v="47" actId="931"/>
          <ac:picMkLst>
            <pc:docMk/>
            <pc:sldMk cId="3988915187" sldId="298"/>
            <ac:picMk id="7" creationId="{D4C798A2-D96E-AB0A-FF75-F09486452548}"/>
          </ac:picMkLst>
        </pc:picChg>
      </pc:sldChg>
      <pc:sldChg chg="addSp modSp new">
        <pc:chgData name="Amshu Gannu" userId="9c4610c3d1234834" providerId="LiveId" clId="{3BD857DB-31ED-4F50-A031-4988C8F35D58}" dt="2022-12-13T15:37:00.434" v="48" actId="931"/>
        <pc:sldMkLst>
          <pc:docMk/>
          <pc:sldMk cId="3587615501" sldId="299"/>
        </pc:sldMkLst>
        <pc:picChg chg="add mod">
          <ac:chgData name="Amshu Gannu" userId="9c4610c3d1234834" providerId="LiveId" clId="{3BD857DB-31ED-4F50-A031-4988C8F35D58}" dt="2022-12-13T15:37:00.434" v="48" actId="931"/>
          <ac:picMkLst>
            <pc:docMk/>
            <pc:sldMk cId="3587615501" sldId="299"/>
            <ac:picMk id="3" creationId="{4D9290BA-0E0C-4E64-0110-5F1904FC2445}"/>
          </ac:picMkLst>
        </pc:picChg>
      </pc:sldChg>
      <pc:sldChg chg="addSp modSp new">
        <pc:chgData name="Amshu Gannu" userId="9c4610c3d1234834" providerId="LiveId" clId="{3BD857DB-31ED-4F50-A031-4988C8F35D58}" dt="2022-12-13T15:37:11.709" v="49" actId="931"/>
        <pc:sldMkLst>
          <pc:docMk/>
          <pc:sldMk cId="34645374" sldId="300"/>
        </pc:sldMkLst>
        <pc:picChg chg="add mod">
          <ac:chgData name="Amshu Gannu" userId="9c4610c3d1234834" providerId="LiveId" clId="{3BD857DB-31ED-4F50-A031-4988C8F35D58}" dt="2022-12-13T15:37:11.709" v="49" actId="931"/>
          <ac:picMkLst>
            <pc:docMk/>
            <pc:sldMk cId="34645374" sldId="300"/>
            <ac:picMk id="3" creationId="{08D12D0F-B32D-F249-0DB9-4397B9AEA140}"/>
          </ac:picMkLst>
        </pc:picChg>
      </pc:sldChg>
      <pc:sldChg chg="addSp modSp new">
        <pc:chgData name="Amshu Gannu" userId="9c4610c3d1234834" providerId="LiveId" clId="{3BD857DB-31ED-4F50-A031-4988C8F35D58}" dt="2022-12-13T15:37:46.946" v="50" actId="931"/>
        <pc:sldMkLst>
          <pc:docMk/>
          <pc:sldMk cId="1080392460" sldId="301"/>
        </pc:sldMkLst>
        <pc:picChg chg="add mod">
          <ac:chgData name="Amshu Gannu" userId="9c4610c3d1234834" providerId="LiveId" clId="{3BD857DB-31ED-4F50-A031-4988C8F35D58}" dt="2022-12-13T15:37:46.946" v="50" actId="931"/>
          <ac:picMkLst>
            <pc:docMk/>
            <pc:sldMk cId="1080392460" sldId="301"/>
            <ac:picMk id="3" creationId="{9AF55825-C67A-9DA0-48CA-9E8053F34A50}"/>
          </ac:picMkLst>
        </pc:picChg>
      </pc:sldChg>
      <pc:sldChg chg="addSp modSp new">
        <pc:chgData name="Amshu Gannu" userId="9c4610c3d1234834" providerId="LiveId" clId="{3BD857DB-31ED-4F50-A031-4988C8F35D58}" dt="2022-12-13T15:38:07.937" v="51" actId="931"/>
        <pc:sldMkLst>
          <pc:docMk/>
          <pc:sldMk cId="2952035791" sldId="302"/>
        </pc:sldMkLst>
        <pc:picChg chg="add mod">
          <ac:chgData name="Amshu Gannu" userId="9c4610c3d1234834" providerId="LiveId" clId="{3BD857DB-31ED-4F50-A031-4988C8F35D58}" dt="2022-12-13T15:38:07.937" v="51" actId="931"/>
          <ac:picMkLst>
            <pc:docMk/>
            <pc:sldMk cId="2952035791" sldId="302"/>
            <ac:picMk id="3" creationId="{232811C2-B941-373C-4CCC-9C1A055723C1}"/>
          </ac:picMkLst>
        </pc:picChg>
      </pc:sldChg>
      <pc:sldChg chg="addSp modSp new">
        <pc:chgData name="Amshu Gannu" userId="9c4610c3d1234834" providerId="LiveId" clId="{3BD857DB-31ED-4F50-A031-4988C8F35D58}" dt="2022-12-13T15:39:07.665" v="52" actId="931"/>
        <pc:sldMkLst>
          <pc:docMk/>
          <pc:sldMk cId="2981950974" sldId="303"/>
        </pc:sldMkLst>
        <pc:picChg chg="add mod">
          <ac:chgData name="Amshu Gannu" userId="9c4610c3d1234834" providerId="LiveId" clId="{3BD857DB-31ED-4F50-A031-4988C8F35D58}" dt="2022-12-13T15:39:07.665" v="52" actId="931"/>
          <ac:picMkLst>
            <pc:docMk/>
            <pc:sldMk cId="2981950974" sldId="303"/>
            <ac:picMk id="3" creationId="{8716CDF9-61B1-A82A-1785-303994CAECEF}"/>
          </ac:picMkLst>
        </pc:picChg>
      </pc:sldChg>
      <pc:sldChg chg="addSp delSp modSp new mod">
        <pc:chgData name="Amshu Gannu" userId="9c4610c3d1234834" providerId="LiveId" clId="{3BD857DB-31ED-4F50-A031-4988C8F35D58}" dt="2022-12-13T15:41:55.819" v="67" actId="931"/>
        <pc:sldMkLst>
          <pc:docMk/>
          <pc:sldMk cId="2058069436" sldId="304"/>
        </pc:sldMkLst>
        <pc:picChg chg="add del mod">
          <ac:chgData name="Amshu Gannu" userId="9c4610c3d1234834" providerId="LiveId" clId="{3BD857DB-31ED-4F50-A031-4988C8F35D58}" dt="2022-12-13T15:41:37.776" v="66" actId="931"/>
          <ac:picMkLst>
            <pc:docMk/>
            <pc:sldMk cId="2058069436" sldId="304"/>
            <ac:picMk id="3" creationId="{D75C4138-922B-1E65-15E1-772DF66264CD}"/>
          </ac:picMkLst>
        </pc:picChg>
        <pc:picChg chg="add del mod">
          <ac:chgData name="Amshu Gannu" userId="9c4610c3d1234834" providerId="LiveId" clId="{3BD857DB-31ED-4F50-A031-4988C8F35D58}" dt="2022-12-13T15:41:34.487" v="65" actId="931"/>
          <ac:picMkLst>
            <pc:docMk/>
            <pc:sldMk cId="2058069436" sldId="304"/>
            <ac:picMk id="5" creationId="{D4627FC2-2752-C549-0042-4F518B489DE8}"/>
          </ac:picMkLst>
        </pc:picChg>
        <pc:picChg chg="add del mod">
          <ac:chgData name="Amshu Gannu" userId="9c4610c3d1234834" providerId="LiveId" clId="{3BD857DB-31ED-4F50-A031-4988C8F35D58}" dt="2022-12-13T15:41:31.349" v="64" actId="931"/>
          <ac:picMkLst>
            <pc:docMk/>
            <pc:sldMk cId="2058069436" sldId="304"/>
            <ac:picMk id="7" creationId="{32544504-6356-BAEA-1353-97C174FEC455}"/>
          </ac:picMkLst>
        </pc:picChg>
        <pc:picChg chg="add del mod">
          <ac:chgData name="Amshu Gannu" userId="9c4610c3d1234834" providerId="LiveId" clId="{3BD857DB-31ED-4F50-A031-4988C8F35D58}" dt="2022-12-13T15:41:00.605" v="63" actId="931"/>
          <ac:picMkLst>
            <pc:docMk/>
            <pc:sldMk cId="2058069436" sldId="304"/>
            <ac:picMk id="9" creationId="{F80FD261-9085-E499-326C-400339287C8C}"/>
          </ac:picMkLst>
        </pc:picChg>
        <pc:picChg chg="add del mod">
          <ac:chgData name="Amshu Gannu" userId="9c4610c3d1234834" providerId="LiveId" clId="{3BD857DB-31ED-4F50-A031-4988C8F35D58}" dt="2022-12-13T15:41:00.447" v="62" actId="931"/>
          <ac:picMkLst>
            <pc:docMk/>
            <pc:sldMk cId="2058069436" sldId="304"/>
            <ac:picMk id="11" creationId="{CFDACC25-4087-4C03-9316-08E5D2239D9E}"/>
          </ac:picMkLst>
        </pc:picChg>
        <pc:picChg chg="add mod">
          <ac:chgData name="Amshu Gannu" userId="9c4610c3d1234834" providerId="LiveId" clId="{3BD857DB-31ED-4F50-A031-4988C8F35D58}" dt="2022-12-13T15:41:55.819" v="67" actId="931"/>
          <ac:picMkLst>
            <pc:docMk/>
            <pc:sldMk cId="2058069436" sldId="304"/>
            <ac:picMk id="13" creationId="{D1BB7A81-97D1-4BF3-DD58-1E9B6612A58A}"/>
          </ac:picMkLst>
        </pc:picChg>
      </pc:sldChg>
      <pc:sldChg chg="addSp modSp new">
        <pc:chgData name="Amshu Gannu" userId="9c4610c3d1234834" providerId="LiveId" clId="{3BD857DB-31ED-4F50-A031-4988C8F35D58}" dt="2022-12-13T15:42:11.807" v="68" actId="931"/>
        <pc:sldMkLst>
          <pc:docMk/>
          <pc:sldMk cId="3155368584" sldId="305"/>
        </pc:sldMkLst>
        <pc:picChg chg="add mod">
          <ac:chgData name="Amshu Gannu" userId="9c4610c3d1234834" providerId="LiveId" clId="{3BD857DB-31ED-4F50-A031-4988C8F35D58}" dt="2022-12-13T15:42:11.807" v="68" actId="931"/>
          <ac:picMkLst>
            <pc:docMk/>
            <pc:sldMk cId="3155368584" sldId="305"/>
            <ac:picMk id="3" creationId="{E49EB1FB-C11A-4144-6EFB-10DF283D479B}"/>
          </ac:picMkLst>
        </pc:picChg>
      </pc:sldChg>
      <pc:sldChg chg="addSp modSp new">
        <pc:chgData name="Amshu Gannu" userId="9c4610c3d1234834" providerId="LiveId" clId="{3BD857DB-31ED-4F50-A031-4988C8F35D58}" dt="2022-12-13T15:42:35.020" v="69" actId="931"/>
        <pc:sldMkLst>
          <pc:docMk/>
          <pc:sldMk cId="2430322658" sldId="306"/>
        </pc:sldMkLst>
        <pc:picChg chg="add mod">
          <ac:chgData name="Amshu Gannu" userId="9c4610c3d1234834" providerId="LiveId" clId="{3BD857DB-31ED-4F50-A031-4988C8F35D58}" dt="2022-12-13T15:42:35.020" v="69" actId="931"/>
          <ac:picMkLst>
            <pc:docMk/>
            <pc:sldMk cId="2430322658" sldId="306"/>
            <ac:picMk id="3" creationId="{FCEB67B1-AB06-8B90-8A22-469C95EAB2BB}"/>
          </ac:picMkLst>
        </pc:picChg>
      </pc:sldChg>
      <pc:sldChg chg="addSp modSp new">
        <pc:chgData name="Amshu Gannu" userId="9c4610c3d1234834" providerId="LiveId" clId="{3BD857DB-31ED-4F50-A031-4988C8F35D58}" dt="2022-12-13T15:42:49.406" v="70" actId="931"/>
        <pc:sldMkLst>
          <pc:docMk/>
          <pc:sldMk cId="4159160760" sldId="307"/>
        </pc:sldMkLst>
        <pc:picChg chg="add mod">
          <ac:chgData name="Amshu Gannu" userId="9c4610c3d1234834" providerId="LiveId" clId="{3BD857DB-31ED-4F50-A031-4988C8F35D58}" dt="2022-12-13T15:42:49.406" v="70" actId="931"/>
          <ac:picMkLst>
            <pc:docMk/>
            <pc:sldMk cId="4159160760" sldId="307"/>
            <ac:picMk id="3" creationId="{B7156064-1769-5857-FE5A-F9056A6F3CB6}"/>
          </ac:picMkLst>
        </pc:picChg>
      </pc:sldChg>
      <pc:sldChg chg="addSp modSp new">
        <pc:chgData name="Amshu Gannu" userId="9c4610c3d1234834" providerId="LiveId" clId="{3BD857DB-31ED-4F50-A031-4988C8F35D58}" dt="2022-12-13T15:43:05.166" v="71" actId="931"/>
        <pc:sldMkLst>
          <pc:docMk/>
          <pc:sldMk cId="975335869" sldId="308"/>
        </pc:sldMkLst>
        <pc:picChg chg="add mod">
          <ac:chgData name="Amshu Gannu" userId="9c4610c3d1234834" providerId="LiveId" clId="{3BD857DB-31ED-4F50-A031-4988C8F35D58}" dt="2022-12-13T15:43:05.166" v="71" actId="931"/>
          <ac:picMkLst>
            <pc:docMk/>
            <pc:sldMk cId="975335869" sldId="308"/>
            <ac:picMk id="3" creationId="{341DD676-ACB9-26F3-B4CD-2B30A7FB759B}"/>
          </ac:picMkLst>
        </pc:picChg>
      </pc:sldChg>
      <pc:sldChg chg="addSp modSp new">
        <pc:chgData name="Amshu Gannu" userId="9c4610c3d1234834" providerId="LiveId" clId="{3BD857DB-31ED-4F50-A031-4988C8F35D58}" dt="2022-12-13T15:43:22.130" v="72" actId="931"/>
        <pc:sldMkLst>
          <pc:docMk/>
          <pc:sldMk cId="3454444157" sldId="309"/>
        </pc:sldMkLst>
        <pc:picChg chg="add mod">
          <ac:chgData name="Amshu Gannu" userId="9c4610c3d1234834" providerId="LiveId" clId="{3BD857DB-31ED-4F50-A031-4988C8F35D58}" dt="2022-12-13T15:43:22.130" v="72" actId="931"/>
          <ac:picMkLst>
            <pc:docMk/>
            <pc:sldMk cId="3454444157" sldId="309"/>
            <ac:picMk id="3" creationId="{3093EF07-D535-B282-AF1F-39F3CA4C9BB5}"/>
          </ac:picMkLst>
        </pc:picChg>
      </pc:sldChg>
      <pc:sldChg chg="addSp modSp new">
        <pc:chgData name="Amshu Gannu" userId="9c4610c3d1234834" providerId="LiveId" clId="{3BD857DB-31ED-4F50-A031-4988C8F35D58}" dt="2022-12-13T15:43:35.093" v="73" actId="931"/>
        <pc:sldMkLst>
          <pc:docMk/>
          <pc:sldMk cId="1314483998" sldId="310"/>
        </pc:sldMkLst>
        <pc:picChg chg="add mod">
          <ac:chgData name="Amshu Gannu" userId="9c4610c3d1234834" providerId="LiveId" clId="{3BD857DB-31ED-4F50-A031-4988C8F35D58}" dt="2022-12-13T15:43:35.093" v="73" actId="931"/>
          <ac:picMkLst>
            <pc:docMk/>
            <pc:sldMk cId="1314483998" sldId="310"/>
            <ac:picMk id="3" creationId="{A49B3E94-8264-14D9-31A4-93556E5BDF06}"/>
          </ac:picMkLst>
        </pc:picChg>
      </pc:sldChg>
      <pc:sldChg chg="addSp modSp new">
        <pc:chgData name="Amshu Gannu" userId="9c4610c3d1234834" providerId="LiveId" clId="{3BD857DB-31ED-4F50-A031-4988C8F35D58}" dt="2022-12-13T15:44:10.315" v="80" actId="931"/>
        <pc:sldMkLst>
          <pc:docMk/>
          <pc:sldMk cId="3643602126" sldId="311"/>
        </pc:sldMkLst>
        <pc:picChg chg="add mod">
          <ac:chgData name="Amshu Gannu" userId="9c4610c3d1234834" providerId="LiveId" clId="{3BD857DB-31ED-4F50-A031-4988C8F35D58}" dt="2022-12-13T15:44:10.315" v="80" actId="931"/>
          <ac:picMkLst>
            <pc:docMk/>
            <pc:sldMk cId="3643602126" sldId="311"/>
            <ac:picMk id="3" creationId="{8FCA330C-47BD-A370-6601-CF39CF605519}"/>
          </ac:picMkLst>
        </pc:picChg>
      </pc:sldChg>
      <pc:sldChg chg="addSp modSp new">
        <pc:chgData name="Amshu Gannu" userId="9c4610c3d1234834" providerId="LiveId" clId="{3BD857DB-31ED-4F50-A031-4988C8F35D58}" dt="2022-12-13T15:44:41.205" v="81" actId="931"/>
        <pc:sldMkLst>
          <pc:docMk/>
          <pc:sldMk cId="2855596142" sldId="312"/>
        </pc:sldMkLst>
        <pc:picChg chg="add mod">
          <ac:chgData name="Amshu Gannu" userId="9c4610c3d1234834" providerId="LiveId" clId="{3BD857DB-31ED-4F50-A031-4988C8F35D58}" dt="2022-12-13T15:44:41.205" v="81" actId="931"/>
          <ac:picMkLst>
            <pc:docMk/>
            <pc:sldMk cId="2855596142" sldId="312"/>
            <ac:picMk id="3" creationId="{936A6B8D-E729-39B3-94C2-11B7612416D7}"/>
          </ac:picMkLst>
        </pc:picChg>
      </pc:sldChg>
      <pc:sldChg chg="addSp modSp new">
        <pc:chgData name="Amshu Gannu" userId="9c4610c3d1234834" providerId="LiveId" clId="{3BD857DB-31ED-4F50-A031-4988C8F35D58}" dt="2022-12-13T15:44:54.430" v="82" actId="931"/>
        <pc:sldMkLst>
          <pc:docMk/>
          <pc:sldMk cId="1505818085" sldId="313"/>
        </pc:sldMkLst>
        <pc:picChg chg="add mod">
          <ac:chgData name="Amshu Gannu" userId="9c4610c3d1234834" providerId="LiveId" clId="{3BD857DB-31ED-4F50-A031-4988C8F35D58}" dt="2022-12-13T15:44:54.430" v="82" actId="931"/>
          <ac:picMkLst>
            <pc:docMk/>
            <pc:sldMk cId="1505818085" sldId="313"/>
            <ac:picMk id="3" creationId="{1D5ADF5D-8D9C-ABD5-7A13-687471BD79DB}"/>
          </ac:picMkLst>
        </pc:picChg>
      </pc:sldChg>
      <pc:sldChg chg="addSp delSp modSp new">
        <pc:chgData name="Amshu Gannu" userId="9c4610c3d1234834" providerId="LiveId" clId="{3BD857DB-31ED-4F50-A031-4988C8F35D58}" dt="2022-12-13T15:46:12.695" v="87" actId="931"/>
        <pc:sldMkLst>
          <pc:docMk/>
          <pc:sldMk cId="706659360" sldId="314"/>
        </pc:sldMkLst>
        <pc:picChg chg="add del mod">
          <ac:chgData name="Amshu Gannu" userId="9c4610c3d1234834" providerId="LiveId" clId="{3BD857DB-31ED-4F50-A031-4988C8F35D58}" dt="2022-12-13T15:45:30.246" v="86" actId="931"/>
          <ac:picMkLst>
            <pc:docMk/>
            <pc:sldMk cId="706659360" sldId="314"/>
            <ac:picMk id="3" creationId="{93778E61-90AA-7675-2B4E-7B063E63D513}"/>
          </ac:picMkLst>
        </pc:picChg>
        <pc:picChg chg="add del mod">
          <ac:chgData name="Amshu Gannu" userId="9c4610c3d1234834" providerId="LiveId" clId="{3BD857DB-31ED-4F50-A031-4988C8F35D58}" dt="2022-12-13T15:45:29.228" v="85" actId="931"/>
          <ac:picMkLst>
            <pc:docMk/>
            <pc:sldMk cId="706659360" sldId="314"/>
            <ac:picMk id="5" creationId="{0D26F223-C556-C9C6-D870-CC650D10ED84}"/>
          </ac:picMkLst>
        </pc:picChg>
        <pc:picChg chg="add mod">
          <ac:chgData name="Amshu Gannu" userId="9c4610c3d1234834" providerId="LiveId" clId="{3BD857DB-31ED-4F50-A031-4988C8F35D58}" dt="2022-12-13T15:46:12.695" v="87" actId="931"/>
          <ac:picMkLst>
            <pc:docMk/>
            <pc:sldMk cId="706659360" sldId="314"/>
            <ac:picMk id="7" creationId="{C5A1D88F-0D7D-5E63-EC37-BE67506671B3}"/>
          </ac:picMkLst>
        </pc:picChg>
      </pc:sldChg>
      <pc:sldChg chg="addSp modSp new">
        <pc:chgData name="Amshu Gannu" userId="9c4610c3d1234834" providerId="LiveId" clId="{3BD857DB-31ED-4F50-A031-4988C8F35D58}" dt="2022-12-13T15:46:23.889" v="88" actId="931"/>
        <pc:sldMkLst>
          <pc:docMk/>
          <pc:sldMk cId="623488377" sldId="315"/>
        </pc:sldMkLst>
        <pc:picChg chg="add mod">
          <ac:chgData name="Amshu Gannu" userId="9c4610c3d1234834" providerId="LiveId" clId="{3BD857DB-31ED-4F50-A031-4988C8F35D58}" dt="2022-12-13T15:46:23.889" v="88" actId="931"/>
          <ac:picMkLst>
            <pc:docMk/>
            <pc:sldMk cId="623488377" sldId="315"/>
            <ac:picMk id="3" creationId="{8A2542C9-7DD1-6FB2-DD48-FE82FB386A8C}"/>
          </ac:picMkLst>
        </pc:picChg>
      </pc:sldChg>
      <pc:sldChg chg="addSp modSp new">
        <pc:chgData name="Amshu Gannu" userId="9c4610c3d1234834" providerId="LiveId" clId="{3BD857DB-31ED-4F50-A031-4988C8F35D58}" dt="2022-12-13T15:46:38.977" v="89" actId="931"/>
        <pc:sldMkLst>
          <pc:docMk/>
          <pc:sldMk cId="2265258307" sldId="316"/>
        </pc:sldMkLst>
        <pc:picChg chg="add mod">
          <ac:chgData name="Amshu Gannu" userId="9c4610c3d1234834" providerId="LiveId" clId="{3BD857DB-31ED-4F50-A031-4988C8F35D58}" dt="2022-12-13T15:46:38.977" v="89" actId="931"/>
          <ac:picMkLst>
            <pc:docMk/>
            <pc:sldMk cId="2265258307" sldId="316"/>
            <ac:picMk id="3" creationId="{40F685A9-CC72-DA1F-5AAF-948CE1DE5BFD}"/>
          </ac:picMkLst>
        </pc:picChg>
      </pc:sldChg>
      <pc:sldChg chg="addSp modSp new">
        <pc:chgData name="Amshu Gannu" userId="9c4610c3d1234834" providerId="LiveId" clId="{3BD857DB-31ED-4F50-A031-4988C8F35D58}" dt="2022-12-13T15:47:24.139" v="96" actId="931"/>
        <pc:sldMkLst>
          <pc:docMk/>
          <pc:sldMk cId="2690402372" sldId="317"/>
        </pc:sldMkLst>
        <pc:picChg chg="add mod">
          <ac:chgData name="Amshu Gannu" userId="9c4610c3d1234834" providerId="LiveId" clId="{3BD857DB-31ED-4F50-A031-4988C8F35D58}" dt="2022-12-13T15:47:24.139" v="96" actId="931"/>
          <ac:picMkLst>
            <pc:docMk/>
            <pc:sldMk cId="2690402372" sldId="317"/>
            <ac:picMk id="3" creationId="{2AB99074-1914-9EBD-23E6-BD45D4F29113}"/>
          </ac:picMkLst>
        </pc:picChg>
      </pc:sldChg>
      <pc:sldChg chg="addSp modSp new">
        <pc:chgData name="Amshu Gannu" userId="9c4610c3d1234834" providerId="LiveId" clId="{3BD857DB-31ED-4F50-A031-4988C8F35D58}" dt="2022-12-13T15:47:46.073" v="98" actId="931"/>
        <pc:sldMkLst>
          <pc:docMk/>
          <pc:sldMk cId="2655327496" sldId="318"/>
        </pc:sldMkLst>
        <pc:picChg chg="add mod">
          <ac:chgData name="Amshu Gannu" userId="9c4610c3d1234834" providerId="LiveId" clId="{3BD857DB-31ED-4F50-A031-4988C8F35D58}" dt="2022-12-13T15:47:34.473" v="97" actId="931"/>
          <ac:picMkLst>
            <pc:docMk/>
            <pc:sldMk cId="2655327496" sldId="318"/>
            <ac:picMk id="3" creationId="{636F8353-89C9-4E6C-6919-A1E4EFB6472B}"/>
          </ac:picMkLst>
        </pc:picChg>
        <pc:picChg chg="add mod">
          <ac:chgData name="Amshu Gannu" userId="9c4610c3d1234834" providerId="LiveId" clId="{3BD857DB-31ED-4F50-A031-4988C8F35D58}" dt="2022-12-13T15:47:46.073" v="98" actId="931"/>
          <ac:picMkLst>
            <pc:docMk/>
            <pc:sldMk cId="2655327496" sldId="318"/>
            <ac:picMk id="5" creationId="{E9286B42-4791-5088-B2A6-1FB6E58ECF59}"/>
          </ac:picMkLst>
        </pc:picChg>
      </pc:sldChg>
      <pc:sldChg chg="addSp modSp new">
        <pc:chgData name="Amshu Gannu" userId="9c4610c3d1234834" providerId="LiveId" clId="{3BD857DB-31ED-4F50-A031-4988C8F35D58}" dt="2022-12-13T15:47:57.037" v="99" actId="931"/>
        <pc:sldMkLst>
          <pc:docMk/>
          <pc:sldMk cId="2724988198" sldId="319"/>
        </pc:sldMkLst>
        <pc:picChg chg="add mod">
          <ac:chgData name="Amshu Gannu" userId="9c4610c3d1234834" providerId="LiveId" clId="{3BD857DB-31ED-4F50-A031-4988C8F35D58}" dt="2022-12-13T15:47:57.037" v="99" actId="931"/>
          <ac:picMkLst>
            <pc:docMk/>
            <pc:sldMk cId="2724988198" sldId="319"/>
            <ac:picMk id="3" creationId="{5D764A6B-7373-65F0-E13B-6734410C278F}"/>
          </ac:picMkLst>
        </pc:picChg>
      </pc:sldChg>
      <pc:sldChg chg="addSp modSp new">
        <pc:chgData name="Amshu Gannu" userId="9c4610c3d1234834" providerId="LiveId" clId="{3BD857DB-31ED-4F50-A031-4988C8F35D58}" dt="2022-12-13T15:48:11.385" v="100" actId="931"/>
        <pc:sldMkLst>
          <pc:docMk/>
          <pc:sldMk cId="2522572156" sldId="320"/>
        </pc:sldMkLst>
        <pc:picChg chg="add mod">
          <ac:chgData name="Amshu Gannu" userId="9c4610c3d1234834" providerId="LiveId" clId="{3BD857DB-31ED-4F50-A031-4988C8F35D58}" dt="2022-12-13T15:48:11.385" v="100" actId="931"/>
          <ac:picMkLst>
            <pc:docMk/>
            <pc:sldMk cId="2522572156" sldId="320"/>
            <ac:picMk id="3" creationId="{1299E62C-705B-2154-9F2C-5878D6838600}"/>
          </ac:picMkLst>
        </pc:picChg>
      </pc:sldChg>
      <pc:sldChg chg="addSp modSp new">
        <pc:chgData name="Amshu Gannu" userId="9c4610c3d1234834" providerId="LiveId" clId="{3BD857DB-31ED-4F50-A031-4988C8F35D58}" dt="2022-12-13T15:48:26.807" v="101" actId="931"/>
        <pc:sldMkLst>
          <pc:docMk/>
          <pc:sldMk cId="3368570095" sldId="321"/>
        </pc:sldMkLst>
        <pc:picChg chg="add mod">
          <ac:chgData name="Amshu Gannu" userId="9c4610c3d1234834" providerId="LiveId" clId="{3BD857DB-31ED-4F50-A031-4988C8F35D58}" dt="2022-12-13T15:48:26.807" v="101" actId="931"/>
          <ac:picMkLst>
            <pc:docMk/>
            <pc:sldMk cId="3368570095" sldId="321"/>
            <ac:picMk id="3" creationId="{DDB96ABB-790E-838A-79DA-6937CEB0E527}"/>
          </ac:picMkLst>
        </pc:picChg>
      </pc:sldChg>
      <pc:sldChg chg="addSp modSp new">
        <pc:chgData name="Amshu Gannu" userId="9c4610c3d1234834" providerId="LiveId" clId="{3BD857DB-31ED-4F50-A031-4988C8F35D58}" dt="2022-12-13T15:48:38.192" v="102" actId="931"/>
        <pc:sldMkLst>
          <pc:docMk/>
          <pc:sldMk cId="232715833" sldId="322"/>
        </pc:sldMkLst>
        <pc:picChg chg="add mod">
          <ac:chgData name="Amshu Gannu" userId="9c4610c3d1234834" providerId="LiveId" clId="{3BD857DB-31ED-4F50-A031-4988C8F35D58}" dt="2022-12-13T15:48:38.192" v="102" actId="931"/>
          <ac:picMkLst>
            <pc:docMk/>
            <pc:sldMk cId="232715833" sldId="322"/>
            <ac:picMk id="3" creationId="{90AD116E-5275-84D9-9F86-C810CD3A8359}"/>
          </ac:picMkLst>
        </pc:picChg>
      </pc:sldChg>
      <pc:sldChg chg="addSp modSp new">
        <pc:chgData name="Amshu Gannu" userId="9c4610c3d1234834" providerId="LiveId" clId="{3BD857DB-31ED-4F50-A031-4988C8F35D58}" dt="2022-12-13T15:48:50.438" v="104" actId="931"/>
        <pc:sldMkLst>
          <pc:docMk/>
          <pc:sldMk cId="708298643" sldId="323"/>
        </pc:sldMkLst>
        <pc:picChg chg="add mod">
          <ac:chgData name="Amshu Gannu" userId="9c4610c3d1234834" providerId="LiveId" clId="{3BD857DB-31ED-4F50-A031-4988C8F35D58}" dt="2022-12-13T15:48:50.438" v="104" actId="931"/>
          <ac:picMkLst>
            <pc:docMk/>
            <pc:sldMk cId="708298643" sldId="323"/>
            <ac:picMk id="3" creationId="{A1F217CA-01E7-5764-694D-FB4A34F1C10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DC4F-292F-3FE4-D053-97633EDF7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96A90-C4B5-E28B-DBFD-4A5E4CAE1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FE0E0-EEFC-C062-9886-F207A1B3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B7B5B-9B5C-D2C9-5712-A8E0F5B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13C62-5E44-4489-B763-7CAB3635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31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8469-0975-103C-2ED8-BC20DB9E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B8F10-55CF-A34F-552E-28421E6D5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FA1D4-9532-FA5F-8E23-CE7862DC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12720-BBBC-963B-7446-11C9208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4C197-C69F-680C-2EAF-59038BDB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40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64F40-A3F9-794F-50A0-208F688C1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A9C3C-50B1-CE44-8708-D07B1A7F4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4C6AA-F4BD-7483-20B5-8C230B4D9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B449A-EB39-6D09-1E4A-DC437B21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9FC22-DBA7-74E9-64D8-D0F1EF53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78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12F4-5BA8-FCC2-1778-B14EB91C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51B-3015-256B-813F-64E5B7A88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029D-A57F-D32D-6B42-60956CEBE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D60C2-8874-C58F-5BD4-EC036F56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8B427-4DA9-6147-F4C2-4B0363F3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32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47D8-72D8-631F-EA7A-1BCA29A9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91C3D-50EA-FFE3-AEC0-4E890CAB7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E6DD-6C72-F9C8-5CA5-64DF8B43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76636-BA0B-24F4-0BBD-2B993E99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D318B-692E-FB1B-3CCD-0C6838D6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83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37FB-CB58-F5FD-3822-C9AC318D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D68A3-1AC3-C5C6-2169-6E148DFD3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AA3EA-85A2-CABD-D718-43608951B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5D639-2640-C95A-E1BF-957EF6CF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A7DB8-D3D6-C270-3738-0662307F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5A02A-0709-476E-89A5-68221B36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462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6C0A-4645-961C-EFA5-B1CA0AC8E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0B4BF-9C8A-7622-81A2-34985FAB3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E0B82-B33A-A058-BB5E-AC377AAB9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6617F0-E68A-8019-52E4-6D26CEC76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66F61E-9F6D-71F6-F872-32B14936D7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58D86-9A2B-798D-C199-F96434B3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BC07E-D3E8-6083-A1E3-D1F2DD852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7A22A-32F5-5031-620E-3FE9019D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6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9FDB-1955-A675-C4DC-78A493A6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7E75F-5089-81B3-6189-7838BA8F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2C64B-5E5F-2501-9A42-CEEF764A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CFD9A-89AB-43A9-867E-27AE803B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3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16687-45A4-4B02-21EC-A0FC88D5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2D11B-A5EA-20C7-457E-364C9BEFC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771C7-949A-4D45-948C-973D367B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93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80B1-A39D-06E2-3A8E-6EB748A2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3A7A1-ED4F-8FDC-835E-6DA467540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00A7F-ADDF-9446-226D-FF4FEE2FF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83369-C56C-6E34-195F-EAD07ECE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E5024-0E85-639B-52E1-E9043E6B2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7610D-EBA8-9AF7-A564-8B9C292D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04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0C64-BFE0-7D73-E9AB-340684E8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AA824-DD6A-1C27-4A5A-180682280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D1B16-F82E-EDF2-2639-B9D6B9F42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7E27F-AB5B-835F-9380-81E66C3E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0B2D0-A5D4-A35A-F228-8521AC99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74DBC-62A3-745B-251C-210BEC89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68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0BAA1-9F08-6E6C-3A66-293447A2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33F1D-0DA5-C6E2-37E6-C4E5DD0DB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1DCBD-0C6C-1C85-5A2F-5797512CD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EF85A-B66D-401B-9FC1-24D0F402EECE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D84B1-A193-778B-F3DD-70B3F12A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08D7B-D92F-52E5-E806-4231338D3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9535A-6FE8-4D70-8E71-562888EDD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78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78567C-3E97-C7A8-D60D-3869B39C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                  CSE-326 PROJECT REPORT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WEBSITE CREATION – UNIVERSITY MANAGEMENT SYSTEM(UMS)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4D4AC-DD47-883A-0FB1-0685EC9E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419080" cy="62820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                COMPUTER SCIENCE AND ENGINEERING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SUBMITTED BY : FAISAL MOHAMMAD NAIK(12221940)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                          AMSHU GANNU(12223055)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                          SHASHANK DYDA(12220356)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SUBMITTED TO: MIR SALIM UL ISLAM (</a:t>
            </a:r>
            <a:r>
              <a:rPr lang="en-IN" b="0" i="0" dirty="0">
                <a:solidFill>
                  <a:srgbClr val="0070C0"/>
                </a:solidFill>
                <a:effectLst/>
                <a:latin typeface="TitilliumWeb-SemiBold"/>
              </a:rPr>
              <a:t>28897)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                       </a:t>
            </a:r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LOVELY PROFESSIONAL UNIVERSITY PUNJAB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56E600-C314-95F4-A7D8-1B1507C5B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1" y="4968875"/>
            <a:ext cx="55880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900B-CC20-9BFE-78D8-738423E7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AEAFC-0FA6-0F8A-6522-032A0001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77EA5-8750-8824-01DA-2F0DC44E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28FA8-E402-C1B4-FDC5-1D0269346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3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B041-C470-AD34-E73A-B7E60E20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60B9A-7C34-B636-2BD8-FE314E6E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9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D6D7B-B0B5-7892-FD7F-3C62EF682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7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55E2C-2897-96ED-CE9C-BEB770CFB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68327-3768-F5BC-504E-0D937317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CC6C7-43B8-4EF9-16A1-D7D595E53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36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7EFDD-784D-E139-BCCB-998A19EF8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803B6-E078-D01D-D615-69BA27C4C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798A2-D96E-AB0A-FF75-F09486452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15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290BA-0E0C-4E64-0110-5F1904FC2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15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12D0F-B32D-F249-0DB9-4397B9AE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E513-968C-B39B-1E26-ADAAACF7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F359F-3CBF-AD68-A7C0-096CC81D6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6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55825-C67A-9DA0-48CA-9E8053F34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92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811C2-B941-373C-4CCC-9C1A05572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35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CDF9-61B1-A82A-1785-303994CAE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50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1BB7A81-97D1-4BF3-DD58-1E9B6612A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9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EB1FB-C11A-4144-6EFB-10DF283D4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68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B67B1-AB06-8B90-8A22-469C95EAB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22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56064-1769-5857-FE5A-F9056A6F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DD676-ACB9-26F3-B4CD-2B30A7FB7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5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3EF07-D535-B282-AF1F-39F3CA4C9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44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B3E94-8264-14D9-31A4-93556E5BD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8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8BE763D-C706-ADA2-363B-E0D04C640A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                  CSE-326 PROJECT REPORT</a:t>
            </a:r>
            <a:br>
              <a:rPr lang="en-US"/>
            </a:br>
            <a:r>
              <a:rPr lang="en-US"/>
              <a:t>          </a:t>
            </a:r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WEBSITE CREATION – UNIVERSITY MANAGEMENT SYSTEM(UMS)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E2BC24-3676-9386-BCB6-4A0A1CA3E25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419080" cy="6282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FF0000"/>
                </a:solidFill>
              </a:rPr>
              <a:t>                        COMPUTER SCIENCE AND ENGINEERING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  SUBMITTED BY : FAISAL MOHAMMAD NAIK(12221940)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                               AMSHU GANNU(12223055)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                               SHASHANK DYDA(12220356)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SUBMITTED TO: MIR SALIM UL ISLAM (</a:t>
            </a:r>
            <a:r>
              <a:rPr lang="en-IN">
                <a:solidFill>
                  <a:srgbClr val="0070C0"/>
                </a:solidFill>
                <a:latin typeface="TitilliumWeb-SemiBold"/>
              </a:rPr>
              <a:t>28897)</a:t>
            </a:r>
            <a:endParaRPr lang="en-US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                       </a:t>
            </a:r>
            <a:r>
              <a:rPr lang="en-IN">
                <a:solidFill>
                  <a:schemeClr val="accent4">
                    <a:lumMod val="75000"/>
                  </a:schemeClr>
                </a:solidFill>
              </a:rPr>
              <a:t>LOVELY PROFESSIONAL UNIVERSITY PUNJAB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896F7-FBCD-3977-CEBE-1BAC8457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1" y="4968875"/>
            <a:ext cx="55880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A330C-47BD-A370-6601-CF39CF605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02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A6B8D-E729-39B3-94C2-11B761241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9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ADF5D-8D9C-ABD5-7A13-687471BD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18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A1D88F-0D7D-5E63-EC37-BE6750667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5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2542C9-7DD1-6FB2-DD48-FE82FB386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88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685A9-CC72-DA1F-5AAF-948CE1DE5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58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99074-1914-9EBD-23E6-BD45D4F29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02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F8353-89C9-4E6C-6919-A1E4EFB64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286B42-4791-5088-B2A6-1FB6E58EC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27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64A6B-7373-65F0-E13B-6734410C2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88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9E62C-705B-2154-9F2C-5878D6838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72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DBD6-ECB5-B631-4D09-28393AA5B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INTRODUCTION TO PROJECT :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D0C5-C7D6-2C60-5C82-4244D0571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have created this university management  system(UMS) using HTML and CSS languages and it’s a good website and also we have attached source code and screen shots of our pages of website</a:t>
            </a:r>
          </a:p>
          <a:p>
            <a:r>
              <a:rPr lang="en-US" sz="2000" dirty="0"/>
              <a:t>We have mainly created two sections of web site login page and master page.</a:t>
            </a:r>
          </a:p>
          <a:p>
            <a:r>
              <a:rPr lang="en-US" sz="2000" dirty="0"/>
              <a:t>We have mostly used div tags and added web pages and images with the help of image tags to our website besides, that almost every tag and every </a:t>
            </a:r>
            <a:r>
              <a:rPr lang="en-US" sz="2000" dirty="0" err="1"/>
              <a:t>css</a:t>
            </a:r>
            <a:r>
              <a:rPr lang="en-US" sz="2000" dirty="0"/>
              <a:t> function is used in our web page</a:t>
            </a:r>
          </a:p>
          <a:p>
            <a:r>
              <a:rPr lang="en-US" sz="2000" dirty="0"/>
              <a:t>We have linked some sections through inline </a:t>
            </a:r>
            <a:r>
              <a:rPr lang="en-US" sz="2000" dirty="0" err="1"/>
              <a:t>css</a:t>
            </a:r>
            <a:r>
              <a:rPr lang="en-US" sz="2000" dirty="0"/>
              <a:t> and some through </a:t>
            </a:r>
            <a:r>
              <a:rPr lang="en-US" sz="2000" dirty="0" err="1"/>
              <a:t>href</a:t>
            </a:r>
            <a:r>
              <a:rPr lang="en-US" sz="2000" dirty="0"/>
              <a:t> attribute</a:t>
            </a:r>
          </a:p>
          <a:p>
            <a:r>
              <a:rPr lang="en-US" sz="2000" dirty="0"/>
              <a:t>We have styled our website through </a:t>
            </a:r>
            <a:r>
              <a:rPr lang="en-US" sz="2000" dirty="0" err="1"/>
              <a:t>css</a:t>
            </a:r>
            <a:r>
              <a:rPr lang="en-US" sz="2000" dirty="0"/>
              <a:t> and html and fonts and added colors and backgrounds to our website also.</a:t>
            </a:r>
          </a:p>
          <a:p>
            <a:r>
              <a:rPr lang="en-US" sz="2000" dirty="0"/>
              <a:t>We have also used </a:t>
            </a:r>
            <a:r>
              <a:rPr lang="en-US" sz="2000" dirty="0" err="1"/>
              <a:t>borders,padding</a:t>
            </a:r>
            <a:r>
              <a:rPr lang="en-US" sz="2000" dirty="0"/>
              <a:t> to make it more visible 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83321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96ABB-790E-838A-79DA-6937CEB0E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70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D116E-5275-84D9-9F86-C810CD3A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5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217CA-01E7-5764-694D-FB4A34F1C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98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552C12-1D63-2F6D-E5EF-FF04DBC6A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</a:t>
            </a:r>
            <a:endParaRPr lang="en-IN" sz="88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6E84FC-6433-8177-C98B-2C69C233E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24000" y="5257800"/>
            <a:ext cx="45719" cy="55880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013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0649-8798-854A-F1B5-C4309BDC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FEATURES :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5B8973-FE28-7A30-1EEF-95FCA02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main feature of the project is providing user an easy way to </a:t>
            </a:r>
            <a:r>
              <a:rPr lang="en-US" dirty="0" err="1"/>
              <a:t>acess</a:t>
            </a:r>
            <a:r>
              <a:rPr lang="en-US" dirty="0"/>
              <a:t>  login page through that user can enter details and go master </a:t>
            </a:r>
            <a:r>
              <a:rPr lang="en-US" dirty="0" err="1"/>
              <a:t>page.Through</a:t>
            </a:r>
            <a:r>
              <a:rPr lang="en-US" dirty="0"/>
              <a:t> master user can easily access academic </a:t>
            </a:r>
            <a:r>
              <a:rPr lang="en-US" dirty="0" err="1"/>
              <a:t>details,syllabus,attendance</a:t>
            </a:r>
            <a:r>
              <a:rPr lang="en-US" dirty="0"/>
              <a:t> </a:t>
            </a:r>
            <a:r>
              <a:rPr lang="en-US" dirty="0" err="1"/>
              <a:t>percentage,announcements,events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User can also get fee details and also user can get information about teachers on leave</a:t>
            </a:r>
          </a:p>
          <a:p>
            <a:r>
              <a:rPr lang="en-US" dirty="0"/>
              <a:t>We have also added navigation bar like features</a:t>
            </a:r>
          </a:p>
          <a:p>
            <a:r>
              <a:rPr lang="en-US" dirty="0"/>
              <a:t>And important details like student profile and attendance percentage</a:t>
            </a:r>
          </a:p>
          <a:p>
            <a:r>
              <a:rPr lang="en-US" dirty="0"/>
              <a:t>Also user can change password and form a new password</a:t>
            </a:r>
          </a:p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177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D6982-CEF2-8479-2C3F-74181389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565FE-CEAF-A159-335E-387380FB7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8D22B36-9745-E3BB-6BF5-3F6A3EE40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44898-AB4F-42C0-4D2B-9E4A4F7DC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B226-5162-B67E-DCFA-F53C5001F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5F66A-F500-A8C2-5675-AD4B2B2BA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6245D9-A283-3080-F34D-254F728F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20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CSE-326 PROJECT REPORT</Template>
  <TotalTime>22</TotalTime>
  <Words>344</Words>
  <Application>Microsoft Office PowerPoint</Application>
  <PresentationFormat>Widescreen</PresentationFormat>
  <Paragraphs>37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TitilliumWeb-SemiBold</vt:lpstr>
      <vt:lpstr>Office Theme</vt:lpstr>
      <vt:lpstr>                  CSE-326 PROJECT REPORT           WEBSITE CREATION – UNIVERSITY MANAGEMENT SYSTEM(UMS)</vt:lpstr>
      <vt:lpstr>PowerPoint Presentation</vt:lpstr>
      <vt:lpstr>PowerPoint Presentation</vt:lpstr>
      <vt:lpstr>INTRODUCTION TO PROJECT :</vt:lpstr>
      <vt:lpstr>FEATURES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CSE-326 PROJECT REPORT           WEBSITE CREATION – UNIVERSITY MANAGEMENT SYSTEM(UMS)</dc:title>
  <dc:creator>faisalnaik121@outlook.com</dc:creator>
  <cp:lastModifiedBy>faisalnaik121@outlook.com</cp:lastModifiedBy>
  <cp:revision>1</cp:revision>
  <dcterms:created xsi:type="dcterms:W3CDTF">2022-12-13T04:57:49Z</dcterms:created>
  <dcterms:modified xsi:type="dcterms:W3CDTF">2022-12-26T14:05:45Z</dcterms:modified>
</cp:coreProperties>
</file>